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7" r:id="rId3"/>
    <p:sldId id="260" r:id="rId4"/>
    <p:sldId id="267" r:id="rId5"/>
    <p:sldId id="264" r:id="rId6"/>
    <p:sldId id="265" r:id="rId7"/>
    <p:sldId id="266" r:id="rId8"/>
    <p:sldId id="278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A4"/>
    <a:srgbClr val="0F74CF"/>
    <a:srgbClr val="CFE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BDF3-4518-4B71-9C6E-0626380C143B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95AE-2400-40ED-BD8E-3536704D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2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95AE-2400-40ED-BD8E-3536704D6FA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3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647-1879-4611-BAF7-9E8321EC831C}" type="datetime1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A778-A21A-4C6E-8AE6-8724D0E21A32}" type="datetime1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681D-DF9B-40F2-BD3E-EEEC026AB692}" type="datetime1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3098-752F-423B-9242-A494BEAB5DE6}" type="datetime1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21FE-E3DD-4206-9861-89F11F20BFEF}" type="datetime1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0883-1B40-4281-8D3E-E8FAAF23F9F9}" type="datetime1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FDE-EB24-449E-B1F6-B92341C39675}" type="datetime1">
              <a:rPr lang="en-GB" smtClean="0"/>
              <a:t>16/03/2016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B97F-34D1-4618-AE4F-0C0227F6BC0D}" type="datetime1">
              <a:rPr lang="en-GB" smtClean="0"/>
              <a:t>16/03/2016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462-249C-4417-897B-437652CB6AA0}" type="datetime1">
              <a:rPr lang="en-GB" smtClean="0"/>
              <a:t>16/03/2016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3F56-9E50-42EF-8179-2A9E41E2D705}" type="datetime1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E20-63EC-4781-AFBA-105E54BA42EF}" type="datetime1">
              <a:rPr lang="en-GB" smtClean="0"/>
              <a:t>16/03/2016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67980A0-E10B-4B9A-B145-F2BEB4821C4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The Art of Coaching          Jenny Bird &amp; Sarah Gornall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95B13D-EB59-4A30-9CBB-B01149944798}" type="datetime1">
              <a:rPr lang="en-GB" smtClean="0"/>
              <a:t>16/03/2016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182" y="332656"/>
            <a:ext cx="7344816" cy="1512168"/>
          </a:xfrm>
        </p:spPr>
        <p:txBody>
          <a:bodyPr/>
          <a:lstStyle/>
          <a:p>
            <a:pPr algn="ctr"/>
            <a:r>
              <a:rPr lang="en-GB" sz="4800" b="1" dirty="0" smtClean="0"/>
              <a:t>Creativity in Coaching </a:t>
            </a:r>
            <a:br>
              <a:rPr lang="en-GB" sz="4800" b="1" dirty="0" smtClean="0"/>
            </a:br>
            <a:r>
              <a:rPr lang="en-GB" sz="4800" b="1" dirty="0" smtClean="0"/>
              <a:t>Art </a:t>
            </a:r>
            <a:r>
              <a:rPr lang="en-GB" sz="4800" b="1" dirty="0"/>
              <a:t>in 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2996951"/>
            <a:ext cx="3960440" cy="230894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0F74CF"/>
                </a:solidFill>
              </a:rPr>
              <a:t>Jenny Bird</a:t>
            </a:r>
          </a:p>
          <a:p>
            <a:pPr algn="ctr"/>
            <a:r>
              <a:rPr lang="en-GB" sz="3600" b="1" dirty="0" smtClean="0">
                <a:solidFill>
                  <a:srgbClr val="0F74CF"/>
                </a:solidFill>
              </a:rPr>
              <a:t>&amp; </a:t>
            </a:r>
          </a:p>
          <a:p>
            <a:pPr algn="ctr"/>
            <a:r>
              <a:rPr lang="en-GB" sz="3600" b="1" dirty="0" smtClean="0">
                <a:solidFill>
                  <a:srgbClr val="0F74CF"/>
                </a:solidFill>
              </a:rPr>
              <a:t>Sarah Gornall</a:t>
            </a:r>
            <a:endParaRPr lang="en-GB" sz="3600" b="1" dirty="0">
              <a:solidFill>
                <a:srgbClr val="0F74C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957708" y="3419557"/>
            <a:ext cx="3570457" cy="420989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pic>
        <p:nvPicPr>
          <p:cNvPr id="8194" name="Picture 2" descr="W:\Art of Coaching\Art of Coaching- Practical Handbook\9781138891869 - Art of Coaching cover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808312" cy="36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4427"/>
            <a:ext cx="8047208" cy="584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4" y="764704"/>
            <a:ext cx="8068422" cy="579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8061350" cy="586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075493" cy="576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050732" cy="57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9" y="836712"/>
            <a:ext cx="8054279" cy="584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0" y="692696"/>
            <a:ext cx="8188635" cy="59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16" y="476672"/>
            <a:ext cx="3168352" cy="720081"/>
          </a:xfrm>
        </p:spPr>
        <p:txBody>
          <a:bodyPr/>
          <a:lstStyle/>
          <a:p>
            <a:r>
              <a:rPr lang="en-GB" sz="3200" b="1" dirty="0" smtClean="0"/>
              <a:t>Contact details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1921517"/>
            <a:ext cx="5904656" cy="3384376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800" b="1" dirty="0" smtClean="0">
                <a:solidFill>
                  <a:srgbClr val="0C5CA4"/>
                </a:solidFill>
              </a:rPr>
              <a:t>jenny@coachsupervisor.co.uk</a:t>
            </a: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07816 262 536</a:t>
            </a:r>
          </a:p>
          <a:p>
            <a:pPr algn="ctr"/>
            <a:endParaRPr lang="en-GB" sz="2800" b="1" dirty="0" smtClean="0">
              <a:solidFill>
                <a:srgbClr val="0C5CA4"/>
              </a:solidFill>
            </a:endParaRPr>
          </a:p>
          <a:p>
            <a:pPr algn="ctr"/>
            <a:endParaRPr lang="en-GB" sz="2800" b="1" dirty="0">
              <a:solidFill>
                <a:srgbClr val="0C5CA4"/>
              </a:solidFill>
            </a:endParaRPr>
          </a:p>
          <a:p>
            <a:pPr algn="ctr"/>
            <a:endParaRPr lang="en-GB" sz="2800" b="1" dirty="0">
              <a:solidFill>
                <a:srgbClr val="0C5CA4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C5CA4"/>
                </a:solidFill>
              </a:rPr>
              <a:t>sarah.gornall@coachingclimate.co.uk</a:t>
            </a:r>
            <a:endParaRPr lang="en-GB" sz="3600" b="1" dirty="0" smtClean="0">
              <a:solidFill>
                <a:srgbClr val="0C5CA4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07799 103 205</a:t>
            </a:r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3600" b="1" dirty="0">
              <a:solidFill>
                <a:srgbClr val="0F74C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957708" y="3419557"/>
            <a:ext cx="3570457" cy="420989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pic>
        <p:nvPicPr>
          <p:cNvPr id="6" name="Picture 5" descr="http://www.coachfederation.org.uk/images/news/Jenny-10x9-4062%20website%2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464310" cy="162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:\ICF\ICF National\Live Event May 2014\Catalyst submissions\SarahGornall.cropped photo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4"/>
          <a:stretch/>
        </p:blipFill>
        <p:spPr bwMode="auto">
          <a:xfrm>
            <a:off x="971600" y="3717032"/>
            <a:ext cx="1483995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5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056784" cy="2376264"/>
          </a:xfrm>
        </p:spPr>
        <p:txBody>
          <a:bodyPr/>
          <a:lstStyle/>
          <a:p>
            <a:pPr algn="ctr"/>
            <a:r>
              <a:rPr lang="en-GB" dirty="0" smtClean="0"/>
              <a:t>Why pictures help to create clarity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957708" y="3419557"/>
            <a:ext cx="3570457" cy="420989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0F74CF"/>
                </a:solidFill>
              </a:rPr>
              <a:t>Findings of Neuroscience</a:t>
            </a:r>
            <a:endParaRPr lang="en-GB" sz="3600" b="1" dirty="0">
              <a:solidFill>
                <a:srgbClr val="0F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1514" r="1799" b="1749"/>
          <a:stretch/>
        </p:blipFill>
        <p:spPr>
          <a:xfrm>
            <a:off x="899592" y="836712"/>
            <a:ext cx="7375021" cy="574277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3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"/>
          <a:stretch/>
        </p:blipFill>
        <p:spPr>
          <a:xfrm>
            <a:off x="251520" y="781765"/>
            <a:ext cx="8144811" cy="5815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6849696" y="3311545"/>
            <a:ext cx="3786481" cy="420989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3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179512" y="836712"/>
            <a:ext cx="8116132" cy="57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163930" cy="59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"/>
          <a:stretch/>
        </p:blipFill>
        <p:spPr>
          <a:xfrm>
            <a:off x="179512" y="760674"/>
            <a:ext cx="8163930" cy="58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056784" cy="2376264"/>
          </a:xfrm>
        </p:spPr>
        <p:txBody>
          <a:bodyPr/>
          <a:lstStyle/>
          <a:p>
            <a:pPr algn="ctr"/>
            <a:r>
              <a:rPr lang="en-GB" dirty="0" smtClean="0"/>
              <a:t>Making meaning </a:t>
            </a:r>
            <a:br>
              <a:rPr lang="en-GB" dirty="0" smtClean="0"/>
            </a:br>
            <a:r>
              <a:rPr lang="en-GB" dirty="0" smtClean="0"/>
              <a:t>in Coaching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957708" y="3419557"/>
            <a:ext cx="3570457" cy="420989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6910536" cy="148972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0F74CF"/>
                </a:solidFill>
              </a:rPr>
              <a:t>Sitting alongside the client to get a new view on the context</a:t>
            </a:r>
            <a:endParaRPr lang="en-GB" sz="3600" b="1" dirty="0">
              <a:solidFill>
                <a:srgbClr val="0F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029715" y="3491565"/>
            <a:ext cx="3498449" cy="348981"/>
          </a:xfrm>
        </p:spPr>
        <p:txBody>
          <a:bodyPr/>
          <a:lstStyle/>
          <a:p>
            <a:r>
              <a:rPr lang="en-GB" dirty="0" smtClean="0"/>
              <a:t>The Art of Coaching          Jenny Bird &amp; Sarah Gornall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8538"/>
            <a:ext cx="7997708" cy="58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7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195</Words>
  <Application>Microsoft Office PowerPoint</Application>
  <PresentationFormat>On-screen Show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Creativity in Coaching  Art in Action </vt:lpstr>
      <vt:lpstr>Why pictures help to create 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meaning  in Coaching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Coaching</dc:title>
  <dc:creator>Sarah</dc:creator>
  <cp:lastModifiedBy>Sarah</cp:lastModifiedBy>
  <cp:revision>13</cp:revision>
  <dcterms:created xsi:type="dcterms:W3CDTF">2015-12-07T16:23:13Z</dcterms:created>
  <dcterms:modified xsi:type="dcterms:W3CDTF">2016-03-16T10:01:14Z</dcterms:modified>
</cp:coreProperties>
</file>